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doc" ContentType="application/msword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0" r:id="rId3"/>
    <p:sldId id="261" r:id="rId4"/>
    <p:sldId id="269" r:id="rId5"/>
    <p:sldId id="272" r:id="rId6"/>
    <p:sldId id="273" r:id="rId7"/>
    <p:sldId id="275" r:id="rId8"/>
    <p:sldId id="276" r:id="rId9"/>
    <p:sldId id="277" r:id="rId10"/>
    <p:sldId id="271" r:id="rId11"/>
    <p:sldId id="279" r:id="rId12"/>
    <p:sldId id="268" r:id="rId13"/>
    <p:sldId id="278" r:id="rId14"/>
    <p:sldId id="266" r:id="rId15"/>
    <p:sldId id="262" r:id="rId16"/>
    <p:sldId id="280" r:id="rId17"/>
  </p:sldIdLst>
  <p:sldSz cx="11341100" cy="666115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855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710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565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420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427588" algn="l" defTabSz="97103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913106" algn="l" defTabSz="97103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398623" algn="l" defTabSz="97103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884142" algn="l" defTabSz="97103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009900"/>
    <a:srgbClr val="CC66FF"/>
    <a:srgbClr val="FFCCFF"/>
    <a:srgbClr val="AB0043"/>
    <a:srgbClr val="859D0F"/>
    <a:srgbClr val="5A278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99" autoAdjust="0"/>
    <p:restoredTop sz="94690" autoAdjust="0"/>
  </p:normalViewPr>
  <p:slideViewPr>
    <p:cSldViewPr>
      <p:cViewPr varScale="1">
        <p:scale>
          <a:sx n="48" d="100"/>
          <a:sy n="48" d="100"/>
        </p:scale>
        <p:origin x="-774" y="-102"/>
      </p:cViewPr>
      <p:guideLst>
        <p:guide orient="horz" pos="2098"/>
        <p:guide pos="35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2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5B4B09-FC1B-4C72-AD45-04E3CAE14892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DF5020-D254-4F52-855E-DA100130AD5A}" type="pres">
      <dgm:prSet presAssocID="{EA5B4B09-FC1B-4C72-AD45-04E3CAE148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DA77CB1-D868-40D7-92A8-C908BC42E1C9}" type="presOf" srcId="{EA5B4B09-FC1B-4C72-AD45-04E3CAE14892}" destId="{E4DF5020-D254-4F52-855E-DA100130AD5A}" srcOrd="0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0CC4DD-2891-4935-B95A-9B2675322DAB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3CAEF0-AD7D-4A64-AABF-1938867392FA}">
      <dgm:prSet phldrT="[Текст]" custT="1"/>
      <dgm:spPr/>
      <dgm:t>
        <a:bodyPr/>
        <a:lstStyle/>
        <a:p>
          <a:r>
            <a:rPr lang="ru-RU" sz="2000" b="0" i="1" dirty="0" smtClean="0">
              <a:solidFill>
                <a:schemeClr val="bg1"/>
              </a:solidFill>
              <a:latin typeface="Monotype Corsiva" pitchFamily="66" charset="0"/>
            </a:rPr>
            <a:t>выполнять коллективное общее дело  и решать возникающие проблемы</a:t>
          </a:r>
          <a:endParaRPr lang="ru-RU" sz="2000" b="0" dirty="0">
            <a:solidFill>
              <a:schemeClr val="bg1"/>
            </a:solidFill>
            <a:latin typeface="Monotype Corsiva" pitchFamily="66" charset="0"/>
          </a:endParaRPr>
        </a:p>
      </dgm:t>
    </dgm:pt>
    <dgm:pt modelId="{8B03104B-9ABD-4651-84D1-CEF1017AF182}" type="parTrans" cxnId="{EA56C9AA-6F8B-4FA5-A152-F85A278BDD19}">
      <dgm:prSet/>
      <dgm:spPr/>
      <dgm:t>
        <a:bodyPr/>
        <a:lstStyle/>
        <a:p>
          <a:endParaRPr lang="ru-RU"/>
        </a:p>
      </dgm:t>
    </dgm:pt>
    <dgm:pt modelId="{DD14A60E-93C2-408F-AB99-7C1939004758}" type="sibTrans" cxnId="{EA56C9AA-6F8B-4FA5-A152-F85A278BDD19}">
      <dgm:prSet/>
      <dgm:spPr/>
      <dgm:t>
        <a:bodyPr/>
        <a:lstStyle/>
        <a:p>
          <a:endParaRPr lang="ru-RU"/>
        </a:p>
      </dgm:t>
    </dgm:pt>
    <dgm:pt modelId="{01AB0D4A-5370-48B0-846C-1B994755E011}">
      <dgm:prSet phldrT="[Текст]" custT="1"/>
      <dgm:spPr/>
      <dgm:t>
        <a:bodyPr/>
        <a:lstStyle/>
        <a:p>
          <a:r>
            <a:rPr lang="ru-RU" sz="2400" i="1" dirty="0" smtClean="0">
              <a:solidFill>
                <a:srgbClr val="FFFF00"/>
              </a:solidFill>
              <a:latin typeface="Monotype Corsiva" pitchFamily="66" charset="0"/>
            </a:rPr>
            <a:t>правильно сеять семена и выращивать рассаду растений</a:t>
          </a:r>
          <a:endParaRPr lang="ru-RU" sz="2400" dirty="0">
            <a:solidFill>
              <a:srgbClr val="FFFF00"/>
            </a:solidFill>
            <a:latin typeface="Monotype Corsiva" pitchFamily="66" charset="0"/>
          </a:endParaRPr>
        </a:p>
      </dgm:t>
    </dgm:pt>
    <dgm:pt modelId="{08A7A73C-CA5D-4E19-BE63-4CCC411B1C88}" type="parTrans" cxnId="{FE3553B3-EF3E-4D72-944B-E9B6E4361112}">
      <dgm:prSet/>
      <dgm:spPr/>
      <dgm:t>
        <a:bodyPr/>
        <a:lstStyle/>
        <a:p>
          <a:endParaRPr lang="ru-RU"/>
        </a:p>
      </dgm:t>
    </dgm:pt>
    <dgm:pt modelId="{2D0790BE-CC37-44EC-BD26-FF6334E83C4B}" type="sibTrans" cxnId="{FE3553B3-EF3E-4D72-944B-E9B6E4361112}">
      <dgm:prSet/>
      <dgm:spPr/>
      <dgm:t>
        <a:bodyPr/>
        <a:lstStyle/>
        <a:p>
          <a:endParaRPr lang="ru-RU"/>
        </a:p>
      </dgm:t>
    </dgm:pt>
    <dgm:pt modelId="{220EB98A-11BC-4346-932F-B98C939F46E5}">
      <dgm:prSet phldrT="[Текст]" custT="1"/>
      <dgm:spPr/>
      <dgm:t>
        <a:bodyPr/>
        <a:lstStyle/>
        <a:p>
          <a:r>
            <a:rPr lang="ru-RU" sz="2000" i="1" dirty="0" smtClean="0">
              <a:latin typeface="Monotype Corsiva" pitchFamily="66" charset="0"/>
            </a:rPr>
            <a:t>проводить простейшие эксперименты,  наблюдать за ростом и развитием растений </a:t>
          </a:r>
          <a:r>
            <a:rPr lang="ru-RU" sz="2000" i="1" dirty="0" smtClean="0"/>
            <a:t>; </a:t>
          </a:r>
          <a:endParaRPr lang="ru-RU" sz="2000" dirty="0">
            <a:latin typeface="Monotype Corsiva" pitchFamily="66" charset="0"/>
          </a:endParaRPr>
        </a:p>
      </dgm:t>
    </dgm:pt>
    <dgm:pt modelId="{2F1C35B0-1555-4D93-A9A7-22C62CA7A4F3}" type="parTrans" cxnId="{510299CD-07B5-40D3-B751-363E2D661E98}">
      <dgm:prSet/>
      <dgm:spPr/>
      <dgm:t>
        <a:bodyPr/>
        <a:lstStyle/>
        <a:p>
          <a:endParaRPr lang="ru-RU"/>
        </a:p>
      </dgm:t>
    </dgm:pt>
    <dgm:pt modelId="{DEE97536-5597-4ED9-9F19-94422EF97014}" type="sibTrans" cxnId="{510299CD-07B5-40D3-B751-363E2D661E98}">
      <dgm:prSet/>
      <dgm:spPr/>
      <dgm:t>
        <a:bodyPr/>
        <a:lstStyle/>
        <a:p>
          <a:endParaRPr lang="ru-RU"/>
        </a:p>
      </dgm:t>
    </dgm:pt>
    <dgm:pt modelId="{4B924AB6-3D39-40E6-B21D-0C11A6DF25D5}">
      <dgm:prSet phldrT="[Текст]" custT="1"/>
      <dgm:spPr/>
      <dgm:t>
        <a:bodyPr/>
        <a:lstStyle/>
        <a:p>
          <a:r>
            <a:rPr lang="ru-RU" sz="1800" i="1" dirty="0" smtClean="0">
              <a:solidFill>
                <a:srgbClr val="0000FF"/>
              </a:solidFill>
              <a:latin typeface="Monotype Corsiva" pitchFamily="66" charset="0"/>
            </a:rPr>
            <a:t>фантазировать</a:t>
          </a:r>
          <a:r>
            <a:rPr lang="ru-RU" sz="2000" i="1" dirty="0" smtClean="0">
              <a:solidFill>
                <a:srgbClr val="0000FF"/>
              </a:solidFill>
              <a:latin typeface="Monotype Corsiva" pitchFamily="66" charset="0"/>
            </a:rPr>
            <a:t> в составлении моделей  эскизов клумб;</a:t>
          </a:r>
          <a:endParaRPr lang="ru-RU" sz="2000" dirty="0">
            <a:solidFill>
              <a:srgbClr val="0000FF"/>
            </a:solidFill>
            <a:latin typeface="Monotype Corsiva" pitchFamily="66" charset="0"/>
          </a:endParaRPr>
        </a:p>
      </dgm:t>
    </dgm:pt>
    <dgm:pt modelId="{B60F82F6-2D13-45C3-BB28-96FBB6464BCB}" type="parTrans" cxnId="{04F3A60B-D8C4-4123-A47C-256BE3A619F5}">
      <dgm:prSet/>
      <dgm:spPr/>
      <dgm:t>
        <a:bodyPr/>
        <a:lstStyle/>
        <a:p>
          <a:endParaRPr lang="ru-RU"/>
        </a:p>
      </dgm:t>
    </dgm:pt>
    <dgm:pt modelId="{7CF34E79-A5C7-402E-8F8A-6D579652BFDA}" type="sibTrans" cxnId="{04F3A60B-D8C4-4123-A47C-256BE3A619F5}">
      <dgm:prSet/>
      <dgm:spPr/>
      <dgm:t>
        <a:bodyPr/>
        <a:lstStyle/>
        <a:p>
          <a:endParaRPr lang="ru-RU"/>
        </a:p>
      </dgm:t>
    </dgm:pt>
    <dgm:pt modelId="{4976DF00-6ECA-4D51-AC93-3500EEEB1F0E}" type="pres">
      <dgm:prSet presAssocID="{1C0CC4DD-2891-4935-B95A-9B2675322DA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BA39CB-E71E-469A-929B-1AA9B4B25F82}" type="pres">
      <dgm:prSet presAssocID="{5F3CAEF0-AD7D-4A64-AABF-1938867392FA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B0953-728A-4094-B872-6F75632C4EEF}" type="pres">
      <dgm:prSet presAssocID="{DD14A60E-93C2-408F-AB99-7C1939004758}" presName="space" presStyleCnt="0"/>
      <dgm:spPr/>
    </dgm:pt>
    <dgm:pt modelId="{4E240DC2-B4DC-4F0C-B06E-A36C2B72224A}" type="pres">
      <dgm:prSet presAssocID="{01AB0D4A-5370-48B0-846C-1B994755E011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A8711-DC25-4CBC-8D35-8890F51F4676}" type="pres">
      <dgm:prSet presAssocID="{2D0790BE-CC37-44EC-BD26-FF6334E83C4B}" presName="space" presStyleCnt="0"/>
      <dgm:spPr/>
    </dgm:pt>
    <dgm:pt modelId="{78045A4D-C106-47F6-BD6F-166C175D9ED6}" type="pres">
      <dgm:prSet presAssocID="{220EB98A-11BC-4346-932F-B98C939F46E5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F6888-D0D3-43F7-BA99-DF855D0C4672}" type="pres">
      <dgm:prSet presAssocID="{DEE97536-5597-4ED9-9F19-94422EF97014}" presName="space" presStyleCnt="0"/>
      <dgm:spPr/>
    </dgm:pt>
    <dgm:pt modelId="{D08FEE79-7E22-4AD4-BB62-CD87E226FB2B}" type="pres">
      <dgm:prSet presAssocID="{4B924AB6-3D39-40E6-B21D-0C11A6DF25D5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71B84B-453D-492C-A7DE-860C5FD70C52}" type="presOf" srcId="{01AB0D4A-5370-48B0-846C-1B994755E011}" destId="{4E240DC2-B4DC-4F0C-B06E-A36C2B72224A}" srcOrd="0" destOrd="0" presId="urn:microsoft.com/office/officeart/2005/8/layout/venn3"/>
    <dgm:cxn modelId="{6072615F-6A55-49BE-8652-A345DCD45207}" type="presOf" srcId="{5F3CAEF0-AD7D-4A64-AABF-1938867392FA}" destId="{E5BA39CB-E71E-469A-929B-1AA9B4B25F82}" srcOrd="0" destOrd="0" presId="urn:microsoft.com/office/officeart/2005/8/layout/venn3"/>
    <dgm:cxn modelId="{7BC2037D-1F41-4CE3-872C-7B309A6319B9}" type="presOf" srcId="{220EB98A-11BC-4346-932F-B98C939F46E5}" destId="{78045A4D-C106-47F6-BD6F-166C175D9ED6}" srcOrd="0" destOrd="0" presId="urn:microsoft.com/office/officeart/2005/8/layout/venn3"/>
    <dgm:cxn modelId="{E3376A07-5AC4-4350-99B1-E03EC9209D2D}" type="presOf" srcId="{4B924AB6-3D39-40E6-B21D-0C11A6DF25D5}" destId="{D08FEE79-7E22-4AD4-BB62-CD87E226FB2B}" srcOrd="0" destOrd="0" presId="urn:microsoft.com/office/officeart/2005/8/layout/venn3"/>
    <dgm:cxn modelId="{FE3553B3-EF3E-4D72-944B-E9B6E4361112}" srcId="{1C0CC4DD-2891-4935-B95A-9B2675322DAB}" destId="{01AB0D4A-5370-48B0-846C-1B994755E011}" srcOrd="1" destOrd="0" parTransId="{08A7A73C-CA5D-4E19-BE63-4CCC411B1C88}" sibTransId="{2D0790BE-CC37-44EC-BD26-FF6334E83C4B}"/>
    <dgm:cxn modelId="{510299CD-07B5-40D3-B751-363E2D661E98}" srcId="{1C0CC4DD-2891-4935-B95A-9B2675322DAB}" destId="{220EB98A-11BC-4346-932F-B98C939F46E5}" srcOrd="2" destOrd="0" parTransId="{2F1C35B0-1555-4D93-A9A7-22C62CA7A4F3}" sibTransId="{DEE97536-5597-4ED9-9F19-94422EF97014}"/>
    <dgm:cxn modelId="{284705C3-9CC3-40DA-8BD0-E6260F5614CA}" type="presOf" srcId="{1C0CC4DD-2891-4935-B95A-9B2675322DAB}" destId="{4976DF00-6ECA-4D51-AC93-3500EEEB1F0E}" srcOrd="0" destOrd="0" presId="urn:microsoft.com/office/officeart/2005/8/layout/venn3"/>
    <dgm:cxn modelId="{04F3A60B-D8C4-4123-A47C-256BE3A619F5}" srcId="{1C0CC4DD-2891-4935-B95A-9B2675322DAB}" destId="{4B924AB6-3D39-40E6-B21D-0C11A6DF25D5}" srcOrd="3" destOrd="0" parTransId="{B60F82F6-2D13-45C3-BB28-96FBB6464BCB}" sibTransId="{7CF34E79-A5C7-402E-8F8A-6D579652BFDA}"/>
    <dgm:cxn modelId="{EA56C9AA-6F8B-4FA5-A152-F85A278BDD19}" srcId="{1C0CC4DD-2891-4935-B95A-9B2675322DAB}" destId="{5F3CAEF0-AD7D-4A64-AABF-1938867392FA}" srcOrd="0" destOrd="0" parTransId="{8B03104B-9ABD-4651-84D1-CEF1017AF182}" sibTransId="{DD14A60E-93C2-408F-AB99-7C1939004758}"/>
    <dgm:cxn modelId="{3208BEC6-5D2D-4D3C-A987-D83C572C519A}" type="presParOf" srcId="{4976DF00-6ECA-4D51-AC93-3500EEEB1F0E}" destId="{E5BA39CB-E71E-469A-929B-1AA9B4B25F82}" srcOrd="0" destOrd="0" presId="urn:microsoft.com/office/officeart/2005/8/layout/venn3"/>
    <dgm:cxn modelId="{4BF8109C-21A4-41FE-A1FA-452FF1EFE052}" type="presParOf" srcId="{4976DF00-6ECA-4D51-AC93-3500EEEB1F0E}" destId="{9F6B0953-728A-4094-B872-6F75632C4EEF}" srcOrd="1" destOrd="0" presId="urn:microsoft.com/office/officeart/2005/8/layout/venn3"/>
    <dgm:cxn modelId="{21002CC5-062B-4A55-8662-B9BE609FC27E}" type="presParOf" srcId="{4976DF00-6ECA-4D51-AC93-3500EEEB1F0E}" destId="{4E240DC2-B4DC-4F0C-B06E-A36C2B72224A}" srcOrd="2" destOrd="0" presId="urn:microsoft.com/office/officeart/2005/8/layout/venn3"/>
    <dgm:cxn modelId="{606D60ED-1A3A-498C-8C6D-7380924C06E7}" type="presParOf" srcId="{4976DF00-6ECA-4D51-AC93-3500EEEB1F0E}" destId="{DABA8711-DC25-4CBC-8D35-8890F51F4676}" srcOrd="3" destOrd="0" presId="urn:microsoft.com/office/officeart/2005/8/layout/venn3"/>
    <dgm:cxn modelId="{214BE72D-6BC1-4DB4-95F7-69E13ABF1EB1}" type="presParOf" srcId="{4976DF00-6ECA-4D51-AC93-3500EEEB1F0E}" destId="{78045A4D-C106-47F6-BD6F-166C175D9ED6}" srcOrd="4" destOrd="0" presId="urn:microsoft.com/office/officeart/2005/8/layout/venn3"/>
    <dgm:cxn modelId="{C80792CA-8F92-42EF-8DE1-C17FFBE40F1B}" type="presParOf" srcId="{4976DF00-6ECA-4D51-AC93-3500EEEB1F0E}" destId="{C59F6888-D0D3-43F7-BA99-DF855D0C4672}" srcOrd="5" destOrd="0" presId="urn:microsoft.com/office/officeart/2005/8/layout/venn3"/>
    <dgm:cxn modelId="{A4679900-9C64-4D84-B4C8-52F1170B0319}" type="presParOf" srcId="{4976DF00-6ECA-4D51-AC93-3500EEEB1F0E}" destId="{D08FEE79-7E22-4AD4-BB62-CD87E226FB2B}" srcOrd="6" destOrd="0" presId="urn:microsoft.com/office/officeart/2005/8/layout/ven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410FA-6994-4797-BC87-C84953E2D4A9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11175" y="685800"/>
            <a:ext cx="5835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6CD85-3F42-488C-893A-363CFED11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710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5518" algn="l" defTabSz="9710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1036" algn="l" defTabSz="9710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6552" algn="l" defTabSz="9710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42070" algn="l" defTabSz="9710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27588" algn="l" defTabSz="9710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13106" algn="l" defTabSz="9710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98623" algn="l" defTabSz="9710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84142" algn="l" defTabSz="9710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6CD85-3F42-488C-893A-363CFED11DA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0594" y="2069280"/>
            <a:ext cx="9639936" cy="14278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1169" y="3774657"/>
            <a:ext cx="7938769" cy="170229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5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1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6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9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4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0B51F-00EF-42B4-82DE-3AB1EB478D57}" type="datetimeFigureOut">
              <a:rPr lang="ru-RU" smtClean="0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32772-B5C4-4BD0-B121-8166F31D28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5B2D-98C3-42DD-817E-B4B4687934CB}" type="datetimeFigureOut">
              <a:rPr lang="ru-RU" smtClean="0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D214F-2182-4929-8527-8F7F089614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22300" y="266763"/>
            <a:ext cx="2551748" cy="56835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7056" y="266763"/>
            <a:ext cx="7466223" cy="56835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C97B0-AA88-455B-9869-558A0D9B0409}" type="datetimeFigureOut">
              <a:rPr lang="ru-RU" smtClean="0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3182E-B7BC-43C5-A834-6FAB801209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C805-8E27-4AC1-B7C9-E372C4756054}" type="datetimeFigureOut">
              <a:rPr lang="ru-RU" smtClean="0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7C0F-5819-4E98-AE6E-204D6E1BC3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881" y="4280416"/>
            <a:ext cx="9639936" cy="1322979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5881" y="2823286"/>
            <a:ext cx="9639936" cy="145712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55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710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565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275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131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986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841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F346-DD9B-4D55-A7F6-3C7BB5CE6B25}" type="datetimeFigureOut">
              <a:rPr lang="ru-RU" smtClean="0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9732-C287-48A4-9CBC-D281AA7BDC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7056" y="1554275"/>
            <a:ext cx="5008986" cy="439605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65062" y="1554275"/>
            <a:ext cx="5008986" cy="439605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ACD1-3F2D-4A3B-B194-030D676834CA}" type="datetimeFigureOut">
              <a:rPr lang="ru-RU" smtClean="0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44D9-1352-40EB-B20F-129FFDEF99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7056" y="1491055"/>
            <a:ext cx="5010955" cy="621399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518" indent="0">
              <a:buNone/>
              <a:defRPr sz="2100" b="1"/>
            </a:lvl2pPr>
            <a:lvl3pPr marL="971036" indent="0">
              <a:buNone/>
              <a:defRPr sz="1800" b="1"/>
            </a:lvl3pPr>
            <a:lvl4pPr marL="1456552" indent="0">
              <a:buNone/>
              <a:defRPr sz="1600" b="1"/>
            </a:lvl4pPr>
            <a:lvl5pPr marL="1942070" indent="0">
              <a:buNone/>
              <a:defRPr sz="1600" b="1"/>
            </a:lvl5pPr>
            <a:lvl6pPr marL="2427588" indent="0">
              <a:buNone/>
              <a:defRPr sz="1600" b="1"/>
            </a:lvl6pPr>
            <a:lvl7pPr marL="2913106" indent="0">
              <a:buNone/>
              <a:defRPr sz="1600" b="1"/>
            </a:lvl7pPr>
            <a:lvl8pPr marL="3398623" indent="0">
              <a:buNone/>
              <a:defRPr sz="1600" b="1"/>
            </a:lvl8pPr>
            <a:lvl9pPr marL="388414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7056" y="2112453"/>
            <a:ext cx="5010955" cy="383787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61136" y="1491055"/>
            <a:ext cx="5012922" cy="621399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518" indent="0">
              <a:buNone/>
              <a:defRPr sz="2100" b="1"/>
            </a:lvl2pPr>
            <a:lvl3pPr marL="971036" indent="0">
              <a:buNone/>
              <a:defRPr sz="1800" b="1"/>
            </a:lvl3pPr>
            <a:lvl4pPr marL="1456552" indent="0">
              <a:buNone/>
              <a:defRPr sz="1600" b="1"/>
            </a:lvl4pPr>
            <a:lvl5pPr marL="1942070" indent="0">
              <a:buNone/>
              <a:defRPr sz="1600" b="1"/>
            </a:lvl5pPr>
            <a:lvl6pPr marL="2427588" indent="0">
              <a:buNone/>
              <a:defRPr sz="1600" b="1"/>
            </a:lvl6pPr>
            <a:lvl7pPr marL="2913106" indent="0">
              <a:buNone/>
              <a:defRPr sz="1600" b="1"/>
            </a:lvl7pPr>
            <a:lvl8pPr marL="3398623" indent="0">
              <a:buNone/>
              <a:defRPr sz="1600" b="1"/>
            </a:lvl8pPr>
            <a:lvl9pPr marL="388414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761136" y="2112453"/>
            <a:ext cx="5012922" cy="383787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5A7D-86AF-47FB-AA90-8364BE85E8FF}" type="datetimeFigureOut">
              <a:rPr lang="ru-RU" smtClean="0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B7E3-40BC-4AA4-8A78-49C4E660F4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A8828-9FC2-4A50-97F0-27610F9DDDD4}" type="datetimeFigureOut">
              <a:rPr lang="ru-RU" smtClean="0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9F95D-BC18-4C4D-B546-65A1845554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0098A-C19B-4643-BD1B-475B5D08DE47}" type="datetimeFigureOut">
              <a:rPr lang="ru-RU" smtClean="0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52E61-7C57-46B8-B2F5-146A181F75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061" y="265217"/>
            <a:ext cx="3731143" cy="112869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34063" y="265222"/>
            <a:ext cx="6339990" cy="5685109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7061" y="1393915"/>
            <a:ext cx="3731143" cy="4556413"/>
          </a:xfrm>
        </p:spPr>
        <p:txBody>
          <a:bodyPr/>
          <a:lstStyle>
            <a:lvl1pPr marL="0" indent="0">
              <a:buNone/>
              <a:defRPr sz="1500"/>
            </a:lvl1pPr>
            <a:lvl2pPr marL="485518" indent="0">
              <a:buNone/>
              <a:defRPr sz="1300"/>
            </a:lvl2pPr>
            <a:lvl3pPr marL="971036" indent="0">
              <a:buNone/>
              <a:defRPr sz="1200"/>
            </a:lvl3pPr>
            <a:lvl4pPr marL="1456552" indent="0">
              <a:buNone/>
              <a:defRPr sz="1100"/>
            </a:lvl4pPr>
            <a:lvl5pPr marL="1942070" indent="0">
              <a:buNone/>
              <a:defRPr sz="1100"/>
            </a:lvl5pPr>
            <a:lvl6pPr marL="2427588" indent="0">
              <a:buNone/>
              <a:defRPr sz="1100"/>
            </a:lvl6pPr>
            <a:lvl7pPr marL="2913106" indent="0">
              <a:buNone/>
              <a:defRPr sz="1100"/>
            </a:lvl7pPr>
            <a:lvl8pPr marL="3398623" indent="0">
              <a:buNone/>
              <a:defRPr sz="1100"/>
            </a:lvl8pPr>
            <a:lvl9pPr marL="388414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ACD1-E219-42B5-BBD5-EEE68B75A964}" type="datetimeFigureOut">
              <a:rPr lang="ru-RU" smtClean="0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A02AC-E314-4B42-A83F-B56CE89F15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2938" y="4662807"/>
            <a:ext cx="6804660" cy="55047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22938" y="595191"/>
            <a:ext cx="6804660" cy="3996690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85518" indent="0">
              <a:buNone/>
              <a:defRPr sz="3000"/>
            </a:lvl2pPr>
            <a:lvl3pPr marL="971036" indent="0">
              <a:buNone/>
              <a:defRPr sz="2500"/>
            </a:lvl3pPr>
            <a:lvl4pPr marL="1456552" indent="0">
              <a:buNone/>
              <a:defRPr sz="2100"/>
            </a:lvl4pPr>
            <a:lvl5pPr marL="1942070" indent="0">
              <a:buNone/>
              <a:defRPr sz="2100"/>
            </a:lvl5pPr>
            <a:lvl6pPr marL="2427588" indent="0">
              <a:buNone/>
              <a:defRPr sz="2100"/>
            </a:lvl6pPr>
            <a:lvl7pPr marL="2913106" indent="0">
              <a:buNone/>
              <a:defRPr sz="2100"/>
            </a:lvl7pPr>
            <a:lvl8pPr marL="3398623" indent="0">
              <a:buNone/>
              <a:defRPr sz="2100"/>
            </a:lvl8pPr>
            <a:lvl9pPr marL="3884142" indent="0">
              <a:buNone/>
              <a:defRPr sz="21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22938" y="5213288"/>
            <a:ext cx="6804660" cy="781759"/>
          </a:xfrm>
        </p:spPr>
        <p:txBody>
          <a:bodyPr/>
          <a:lstStyle>
            <a:lvl1pPr marL="0" indent="0">
              <a:buNone/>
              <a:defRPr sz="1500"/>
            </a:lvl1pPr>
            <a:lvl2pPr marL="485518" indent="0">
              <a:buNone/>
              <a:defRPr sz="1300"/>
            </a:lvl2pPr>
            <a:lvl3pPr marL="971036" indent="0">
              <a:buNone/>
              <a:defRPr sz="1200"/>
            </a:lvl3pPr>
            <a:lvl4pPr marL="1456552" indent="0">
              <a:buNone/>
              <a:defRPr sz="1100"/>
            </a:lvl4pPr>
            <a:lvl5pPr marL="1942070" indent="0">
              <a:buNone/>
              <a:defRPr sz="1100"/>
            </a:lvl5pPr>
            <a:lvl6pPr marL="2427588" indent="0">
              <a:buNone/>
              <a:defRPr sz="1100"/>
            </a:lvl6pPr>
            <a:lvl7pPr marL="2913106" indent="0">
              <a:buNone/>
              <a:defRPr sz="1100"/>
            </a:lvl7pPr>
            <a:lvl8pPr marL="3398623" indent="0">
              <a:buNone/>
              <a:defRPr sz="1100"/>
            </a:lvl8pPr>
            <a:lvl9pPr marL="388414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54415-6F37-446C-B0AF-AD1068C3BBEE}" type="datetimeFigureOut">
              <a:rPr lang="ru-RU" smtClean="0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C152B-E88F-4D61-9660-5DAB29DA02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88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67059" y="266760"/>
            <a:ext cx="10206991" cy="111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103" tIns="48551" rIns="97103" bIns="485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67059" y="1554275"/>
            <a:ext cx="10206991" cy="439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103" tIns="48551" rIns="97103" bIns="485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67060" y="6173906"/>
            <a:ext cx="2646257" cy="354644"/>
          </a:xfrm>
          <a:prstGeom prst="rect">
            <a:avLst/>
          </a:prstGeom>
        </p:spPr>
        <p:txBody>
          <a:bodyPr vert="horz" lIns="97103" tIns="48551" rIns="97103" bIns="4855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B653DE-5EC3-4061-8EEF-536655FDF528}" type="datetimeFigureOut">
              <a:rPr lang="ru-RU" smtClean="0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874888" y="6173906"/>
            <a:ext cx="3591350" cy="354644"/>
          </a:xfrm>
          <a:prstGeom prst="rect">
            <a:avLst/>
          </a:prstGeom>
        </p:spPr>
        <p:txBody>
          <a:bodyPr vert="horz" lIns="97103" tIns="48551" rIns="97103" bIns="4855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27799" y="6173906"/>
            <a:ext cx="2646257" cy="354644"/>
          </a:xfrm>
          <a:prstGeom prst="rect">
            <a:avLst/>
          </a:prstGeom>
        </p:spPr>
        <p:txBody>
          <a:bodyPr vert="horz" lIns="97103" tIns="48551" rIns="97103" bIns="4855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DDD4DB-B172-48AC-8EDC-E73147C711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85518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71036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456552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94207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64138" indent="-3641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788966" indent="-30344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3795" indent="-24275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9311" indent="-24275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4829" indent="-24275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0347" indent="-242759" algn="l" defTabSz="97103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5864" indent="-242759" algn="l" defTabSz="97103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1383" indent="-242759" algn="l" defTabSz="97103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901" indent="-242759" algn="l" defTabSz="97103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71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5518" algn="l" defTabSz="971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1036" algn="l" defTabSz="971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552" algn="l" defTabSz="971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2070" algn="l" defTabSz="971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588" algn="l" defTabSz="971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13106" algn="l" defTabSz="971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8623" algn="l" defTabSz="971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42" algn="l" defTabSz="971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Microsoft_Office_Word_97_-_20031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3425" y="1595898"/>
            <a:ext cx="7176840" cy="1040813"/>
          </a:xfrm>
          <a:solidFill>
            <a:srgbClr val="CC66FF">
              <a:alpha val="60000"/>
            </a:srgbClr>
          </a:solidFill>
          <a:scene3d>
            <a:camera prst="perspectiveAbove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Коллективный проект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учеников 4 класса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7169" y="416307"/>
            <a:ext cx="10898166" cy="971424"/>
          </a:xfrm>
          <a:prstGeom prst="roundRect">
            <a:avLst/>
          </a:prstGeom>
          <a:solidFill>
            <a:srgbClr val="AB0043">
              <a:alpha val="69804"/>
            </a:srgb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7103" tIns="48551" rIns="97103" bIns="48551" rtlCol="0" anchor="ctr"/>
          <a:lstStyle/>
          <a:p>
            <a:pPr algn="ctr"/>
            <a:r>
              <a:rPr lang="ru-RU" dirty="0" smtClean="0"/>
              <a:t>Муниципальное бюджетное общеобразовательное учреждение</a:t>
            </a:r>
          </a:p>
          <a:p>
            <a:pPr algn="ctr"/>
            <a:r>
              <a:rPr lang="ru-RU" dirty="0" smtClean="0"/>
              <a:t>основная  общеобразовательная школа с. </a:t>
            </a:r>
            <a:r>
              <a:rPr lang="ru-RU" dirty="0" err="1" smtClean="0"/>
              <a:t>Саполга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" y="2844868"/>
            <a:ext cx="8151433" cy="266798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7103" tIns="48551" rIns="97103" bIns="4855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Лютики-цветочки у меня в </a:t>
            </a:r>
            <a:r>
              <a:rPr lang="ru-RU" sz="7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садочке</a:t>
            </a:r>
            <a:endParaRPr lang="ru-RU" sz="7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  <a:p>
            <a:pPr algn="r"/>
            <a:r>
              <a:rPr lang="ru-RU" sz="15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Руководитель: </a:t>
            </a:r>
            <a:r>
              <a:rPr lang="ru-RU" sz="15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Курышова</a:t>
            </a:r>
            <a:r>
              <a:rPr lang="ru-RU" sz="15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Ольга Викторовна</a:t>
            </a:r>
            <a:endParaRPr lang="ru-RU" sz="1500" b="1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картинки цветы\CA0NWQD1CA3L1107CAG3J2HZCAZ8D5CFCAJE93RQCAJ0ZATACACV1RX4CAZLVV5KCAF1S8LTCA5ADBWJCA8MIC3DCA1VIEKFCABWFUSKCAXQ6RSPCAC2A4MOCAOOZ4Z5CAIH8ZYOCAIB59Y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" y="4"/>
            <a:ext cx="11341100" cy="71751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1729" y="2687634"/>
            <a:ext cx="6379374" cy="3973516"/>
          </a:xfrm>
        </p:spPr>
        <p:txBody>
          <a:bodyPr/>
          <a:lstStyle/>
          <a:p>
            <a:r>
              <a:rPr lang="ru-RU" sz="6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6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6400" dirty="0" err="1" smtClean="0">
                <a:solidFill>
                  <a:schemeClr val="bg1"/>
                </a:solidFill>
              </a:rPr>
              <a:t>Агератум</a:t>
            </a:r>
            <a:r>
              <a:rPr lang="ru-RU" sz="6400" dirty="0" smtClean="0">
                <a:solidFill>
                  <a:schemeClr val="bg1"/>
                </a:solidFill>
              </a:rPr>
              <a:t> мексиканский       синий  </a:t>
            </a:r>
            <a:endParaRPr lang="ru-RU" sz="6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2"/>
            <a:ext cx="11872757" cy="832628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ru-RU" sz="6400" dirty="0" smtClean="0"/>
              <a:t>Развитие цветка из семени</a:t>
            </a:r>
            <a:endParaRPr lang="ru-RU" sz="6400" dirty="0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" y="774915"/>
          <a:ext cx="11872757" cy="5886242"/>
        </p:xfrm>
        <a:graphic>
          <a:graphicData uri="http://schemas.openxmlformats.org/presentationml/2006/ole">
            <p:oleObj spid="_x0000_s3077" name="Document" r:id="rId4" imgW="10395714" imgH="658017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4075698" y="3955069"/>
            <a:ext cx="2480883" cy="2359175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03" tIns="48551" rIns="97103" bIns="48551" rtlCol="0" anchor="ctr"/>
          <a:lstStyle/>
          <a:p>
            <a:pPr algn="ctr"/>
            <a:r>
              <a:rPr lang="ru-RU" sz="2400" b="1" dirty="0" smtClean="0"/>
              <a:t>Посев,</a:t>
            </a:r>
          </a:p>
          <a:p>
            <a:pPr algn="ctr"/>
            <a:r>
              <a:rPr lang="ru-RU" sz="2400" b="1" dirty="0" smtClean="0"/>
              <a:t>пикировка,</a:t>
            </a:r>
          </a:p>
          <a:p>
            <a:pPr algn="ctr"/>
            <a:r>
              <a:rPr lang="ru-RU" sz="2400" b="1" dirty="0" smtClean="0"/>
              <a:t>подкормка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сеянцев</a:t>
            </a:r>
            <a:endParaRPr lang="ru-RU" sz="2400" b="1" dirty="0"/>
          </a:p>
        </p:txBody>
      </p:sp>
      <p:pic>
        <p:nvPicPr>
          <p:cNvPr id="1028" name="Picture 4" descr="C:\Users\ольга\Desktop\100NIKON\DSCN3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" y="4024455"/>
            <a:ext cx="4371337" cy="2636702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" y="7"/>
            <a:ext cx="11341100" cy="76323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7103" tIns="48551" rIns="97103" bIns="48551" rtlCol="0" anchor="ctr"/>
          <a:lstStyle/>
          <a:p>
            <a:pPr algn="ctr"/>
            <a:r>
              <a:rPr lang="ru-RU" sz="6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над проектом</a:t>
            </a:r>
            <a:endParaRPr lang="ru-RU" sz="6400" b="1" i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4204" y="3473451"/>
            <a:ext cx="4341544" cy="41632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03" tIns="48551" rIns="97103" bIns="48551" rtlCol="0" anchor="ctr"/>
          <a:lstStyle/>
          <a:p>
            <a:pPr algn="ctr"/>
            <a:r>
              <a:rPr lang="ru-RU" sz="4200" dirty="0" smtClean="0"/>
              <a:t>Наша группа</a:t>
            </a:r>
            <a:endParaRPr lang="ru-RU" sz="4200" dirty="0"/>
          </a:p>
        </p:txBody>
      </p:sp>
      <p:pic>
        <p:nvPicPr>
          <p:cNvPr id="1026" name="Picture 2" descr="C:\Users\ольга\Desktop\100NIKON\DSCN3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6302" y="901683"/>
            <a:ext cx="4607356" cy="2405270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</p:pic>
      <p:pic>
        <p:nvPicPr>
          <p:cNvPr id="1029" name="Picture 5" descr="C:\Users\ольга\Desktop\100NIKON\DSCN36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204" y="901683"/>
            <a:ext cx="4252943" cy="2497949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5956302" y="3330575"/>
            <a:ext cx="4606361" cy="48572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03" tIns="48551" rIns="97103" bIns="48551" rtlCol="0" anchor="ctr"/>
          <a:lstStyle/>
          <a:p>
            <a:pPr algn="ctr"/>
            <a:r>
              <a:rPr lang="ru-RU" sz="4200" dirty="0" smtClean="0"/>
              <a:t>Сажаем рассаду</a:t>
            </a:r>
            <a:endParaRPr lang="ru-RU" sz="4200" dirty="0"/>
          </a:p>
        </p:txBody>
      </p:sp>
      <p:pic>
        <p:nvPicPr>
          <p:cNvPr id="1031" name="Picture 7" descr="C:\Users\ольга\Desktop\100NIKON\DSCN36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0771" y="3955066"/>
            <a:ext cx="5050329" cy="270608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400" dirty="0" smtClean="0"/>
              <a:t>Эскиз будущей клумбы</a:t>
            </a:r>
            <a:endParaRPr lang="ru-RU" sz="6400" dirty="0"/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84402" y="1258873"/>
            <a:ext cx="6556619" cy="5134673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</p:nvPr>
        </p:nvGraphicFramePr>
        <p:xfrm>
          <a:off x="354380" y="1595894"/>
          <a:ext cx="10366548" cy="444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442978" y="277531"/>
            <a:ext cx="10632356" cy="1179586"/>
          </a:xfrm>
          <a:prstGeom prst="roundRect">
            <a:avLst/>
          </a:prstGeom>
          <a:solidFill>
            <a:srgbClr val="AB0043">
              <a:alpha val="69804"/>
            </a:srgb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7103" tIns="48551" rIns="97103" bIns="48551" rtlCol="0" anchor="ctr"/>
          <a:lstStyle/>
          <a:p>
            <a:pPr algn="ctr"/>
            <a:endParaRPr lang="ru-RU"/>
          </a:p>
        </p:txBody>
      </p:sp>
      <p:sp>
        <p:nvSpPr>
          <p:cNvPr id="11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 работы над проектом мы научились: </a:t>
            </a:r>
            <a:r>
              <a:rPr lang="ru-RU" sz="35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500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 bwMode="auto">
          <a:xfrm>
            <a:off x="531578" y="1387731"/>
            <a:ext cx="10455150" cy="5065262"/>
          </a:xfrm>
          <a:prstGeom prst="rect">
            <a:avLst/>
          </a:prstGeom>
          <a:solidFill>
            <a:srgbClr val="CC66FF">
              <a:alpha val="60000"/>
            </a:srgbClr>
          </a:solidFill>
          <a:ln w="952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scene3d>
            <a:camera prst="perspectiveAbove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7103" tIns="48551" rIns="97103" bIns="48551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71036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5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620194" y="1356901"/>
          <a:ext cx="10366548" cy="5026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42987" y="277531"/>
            <a:ext cx="10366548" cy="1179586"/>
          </a:xfrm>
          <a:prstGeom prst="roundRect">
            <a:avLst/>
          </a:prstGeom>
          <a:solidFill>
            <a:srgbClr val="AB0043">
              <a:alpha val="69804"/>
            </a:srgb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7103" tIns="48551" rIns="97103" bIns="48551" rtlCol="0" anchor="ctr"/>
          <a:lstStyle/>
          <a:p>
            <a:pPr algn="ctr"/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У нас получилось!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Критерии оценки проекта.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7166" y="1734668"/>
            <a:ext cx="5227576" cy="1179586"/>
          </a:xfrm>
          <a:prstGeom prst="round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7103" tIns="48551" rIns="97103" bIns="48551"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1. Достигнут конечный результат.  Мы освоили первые простейшие навыки в искусстве выращивания цветов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1587" y="2775480"/>
            <a:ext cx="5759193" cy="1179586"/>
          </a:xfrm>
          <a:prstGeom prst="round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7103" tIns="48551" rIns="97103" bIns="48551"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75417" y="3927973"/>
            <a:ext cx="5581986" cy="1248974"/>
          </a:xfrm>
          <a:prstGeom prst="round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7103" tIns="48551" rIns="97103" bIns="48551"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3. Результат нашего проекта может быть использован другим коллективом.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06221" y="5134653"/>
            <a:ext cx="6202207" cy="1179586"/>
          </a:xfrm>
          <a:prstGeom prst="round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7103" tIns="48551" rIns="97103" bIns="48551"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4. Мы получили удовольствие от самой работы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08785" y="2775486"/>
            <a:ext cx="5404780" cy="92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03" tIns="48551" rIns="97103" bIns="48551" numCol="1" anchor="ctr" anchorCtr="0" compatLnSpc="1">
            <a:prstTxWarp prst="textNoShape">
              <a:avLst/>
            </a:prstTxWarp>
            <a:spAutoFit/>
          </a:bodyPr>
          <a:lstStyle/>
          <a:p>
            <a:pPr defTabSz="971036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2. Создана дружная активная команда участников проекта, готовая продолжать  осуществлять новые идеи по созданию клумбы</a:t>
            </a:r>
            <a:r>
              <a:rPr lang="ru-RU" sz="15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 smtClean="0">
              <a:latin typeface="Arial" pitchFamily="34" charset="0"/>
            </a:endParaRPr>
          </a:p>
        </p:txBody>
      </p:sp>
      <p:pic>
        <p:nvPicPr>
          <p:cNvPr id="10" name="Рисунок 9" descr="SDC11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5635" y="3885687"/>
            <a:ext cx="2835293" cy="2097041"/>
          </a:xfrm>
          <a:prstGeom prst="rect">
            <a:avLst/>
          </a:prstGeom>
        </p:spPr>
      </p:pic>
      <p:pic>
        <p:nvPicPr>
          <p:cNvPr id="11" name="Рисунок 10" descr="SDC11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3710">
            <a:off x="7331533" y="1658345"/>
            <a:ext cx="3495189" cy="1778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708" y="266759"/>
            <a:ext cx="9501254" cy="1706494"/>
          </a:xfrm>
        </p:spPr>
        <p:txBody>
          <a:bodyPr/>
          <a:lstStyle/>
          <a:p>
            <a:r>
              <a:rPr lang="ru-RU" sz="6000" dirty="0" smtClean="0">
                <a:solidFill>
                  <a:srgbClr val="FFCCFF"/>
                </a:solidFill>
                <a:latin typeface="Franklin Gothic Medium" pitchFamily="34" charset="0"/>
              </a:rPr>
              <a:t>Благодарим за внимание!</a:t>
            </a:r>
            <a:endParaRPr lang="ru-RU" sz="6000" dirty="0">
              <a:solidFill>
                <a:srgbClr val="FFCCFF"/>
              </a:solidFill>
              <a:latin typeface="Franklin Gothic Medium" pitchFamily="34" charset="0"/>
            </a:endParaRPr>
          </a:p>
        </p:txBody>
      </p:sp>
      <p:pic>
        <p:nvPicPr>
          <p:cNvPr id="27650" name="Picture 2" descr="C:\Users\ольга\Desktop\рабочий стол\фото школа\Курышова О.В\1-2 класс 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4270" y="2116129"/>
            <a:ext cx="2257099" cy="3314604"/>
          </a:xfrm>
          <a:prstGeom prst="ellipse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</p:pic>
      <p:pic>
        <p:nvPicPr>
          <p:cNvPr id="27651" name="Picture 3" descr="C:\Users\ольга\Desktop\рабочий стол\фото школа\Курышова О.В\1-2 класс 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8980" y="1973253"/>
            <a:ext cx="2467135" cy="3286148"/>
          </a:xfrm>
          <a:prstGeom prst="ellipse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</p:pic>
      <p:pic>
        <p:nvPicPr>
          <p:cNvPr id="27652" name="Picture 4" descr="C:\Users\ольга\Desktop\рабочий стол\фото школа\Курышова О.В\1-2 класс 0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566" y="2044691"/>
            <a:ext cx="2410869" cy="3214710"/>
          </a:xfrm>
          <a:prstGeom prst="ellipse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384270" y="5616591"/>
            <a:ext cx="2500330" cy="78581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Franklin Gothic Medium" pitchFamily="34" charset="0"/>
              </a:rPr>
              <a:t>Елена </a:t>
            </a:r>
            <a:r>
              <a:rPr lang="ru-RU" sz="2800" dirty="0" err="1" smtClean="0">
                <a:latin typeface="Franklin Gothic Medium" pitchFamily="34" charset="0"/>
              </a:rPr>
              <a:t>Кусмарцева</a:t>
            </a:r>
            <a:endParaRPr lang="ru-RU" sz="2800" dirty="0">
              <a:latin typeface="Franklin Gothic Medium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0418" y="5616591"/>
            <a:ext cx="2643206" cy="78581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Franklin Gothic Medium" pitchFamily="34" charset="0"/>
              </a:rPr>
              <a:t>Андрей Беззубов</a:t>
            </a:r>
            <a:endParaRPr lang="ru-RU" sz="2800" dirty="0">
              <a:latin typeface="Franklin Gothic Medium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56566" y="5616591"/>
            <a:ext cx="2571768" cy="78581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Franklin Gothic Medium" pitchFamily="34" charset="0"/>
              </a:rPr>
              <a:t>Виктория Огарёва</a:t>
            </a:r>
            <a:endParaRPr lang="ru-RU" sz="2800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" y="7"/>
            <a:ext cx="11341100" cy="6661150"/>
          </a:xfrm>
          <a:solidFill>
            <a:srgbClr val="FFCCFF">
              <a:alpha val="40000"/>
            </a:srgbClr>
          </a:solidFill>
          <a:ln w="28575">
            <a:solidFill>
              <a:schemeClr val="accent1">
                <a:lumMod val="75000"/>
              </a:schemeClr>
            </a:solidFill>
            <a:prstDash val="sysDot"/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2978" y="346919"/>
            <a:ext cx="10632356" cy="1179586"/>
          </a:xfrm>
          <a:prstGeom prst="roundRect">
            <a:avLst/>
          </a:prstGeom>
          <a:solidFill>
            <a:srgbClr val="AB0043">
              <a:alpha val="69804"/>
            </a:srgb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7103" tIns="48551" rIns="97103" bIns="48551" rtlCol="0" anchor="ctr"/>
          <a:lstStyle/>
          <a:p>
            <a:pPr algn="ctr"/>
            <a:endParaRPr lang="ru-RU"/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974595" y="138756"/>
            <a:ext cx="10100738" cy="1526537"/>
          </a:xfrm>
        </p:spPr>
        <p:txBody>
          <a:bodyPr/>
          <a:lstStyle/>
          <a:p>
            <a:pPr algn="l"/>
            <a:r>
              <a:rPr lang="ru-RU" sz="1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Проблемный    вопрос   проекта:</a:t>
            </a:r>
            <a:r>
              <a:rPr lang="ru-RU" sz="51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1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1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чем искусство выращивания цветов  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03648" y="1942831"/>
            <a:ext cx="5493384" cy="3677536"/>
          </a:xfrm>
          <a:prstGeom prst="roundRect">
            <a:avLst/>
          </a:prstGeom>
          <a:solidFill>
            <a:srgbClr val="AB0043">
              <a:alpha val="69804"/>
            </a:srgb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7103" tIns="48551" rIns="97103" bIns="48551" rtlCol="0" anchor="ctr"/>
          <a:lstStyle/>
          <a:p>
            <a:pPr algn="ctr"/>
            <a:r>
              <a:rPr lang="ru-RU" sz="1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endParaRPr lang="ru-RU" sz="16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b="1" i="1" dirty="0" smtClean="0">
                <a:solidFill>
                  <a:srgbClr val="FFFF00"/>
                </a:solidFill>
                <a:latin typeface="Monotype Corsiva" pitchFamily="66" charset="0"/>
              </a:rPr>
              <a:t>Вырастить рассаду цветов  и оформить клумбу у школы.</a:t>
            </a:r>
            <a:endParaRPr lang="ru-RU" sz="3500" b="1" i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Текст 2"/>
          <p:cNvSpPr>
            <a:spLocks noGrp="1"/>
          </p:cNvSpPr>
          <p:nvPr>
            <p:ph type="body" idx="1"/>
          </p:nvPr>
        </p:nvSpPr>
        <p:spPr>
          <a:xfrm>
            <a:off x="531579" y="1595896"/>
            <a:ext cx="3101103" cy="621399"/>
          </a:xfrm>
          <a:solidFill>
            <a:srgbClr val="CC66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100" b="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579" y="2289774"/>
            <a:ext cx="3101103" cy="3885697"/>
          </a:xfrm>
          <a:solidFill>
            <a:schemeClr val="accent1">
              <a:lumMod val="40000"/>
              <a:lumOff val="60000"/>
              <a:alpha val="6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ysDot"/>
          </a:ln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Собрать информацию о цветочных растениях клумб</a:t>
            </a:r>
          </a:p>
          <a:p>
            <a:pPr algn="r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Узнать об особенностях посадки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Определить, какие цветы будем сажать</a:t>
            </a:r>
          </a:p>
          <a:p>
            <a:pPr algn="r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latin typeface="Monotype Corsiva" pitchFamily="66" charset="0"/>
              </a:rPr>
              <a:t>Приготовить всё необходимое</a:t>
            </a:r>
          </a:p>
        </p:txBody>
      </p:sp>
      <p:sp>
        <p:nvSpPr>
          <p:cNvPr id="7173" name="Текст 4"/>
          <p:cNvSpPr>
            <a:spLocks noGrp="1"/>
          </p:cNvSpPr>
          <p:nvPr>
            <p:ph type="body" sz="quarter" idx="3"/>
          </p:nvPr>
        </p:nvSpPr>
        <p:spPr>
          <a:xfrm>
            <a:off x="3898499" y="1595896"/>
            <a:ext cx="3189707" cy="621399"/>
          </a:xfrm>
          <a:solidFill>
            <a:srgbClr val="CC66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b="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2100" b="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 этап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442614" y="2359156"/>
            <a:ext cx="3101103" cy="1942850"/>
          </a:xfrm>
          <a:solidFill>
            <a:schemeClr val="accent1">
              <a:lumMod val="20000"/>
              <a:lumOff val="80000"/>
              <a:alpha val="6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ysDot"/>
          </a:ln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endParaRPr lang="ru-RU" sz="2100" b="1" dirty="0" smtClean="0"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500" b="1" dirty="0" smtClean="0">
                <a:latin typeface="Monotype Corsiva" pitchFamily="66" charset="0"/>
              </a:rPr>
              <a:t>Оформить       папку-отчет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ru-RU" sz="3500" b="1" dirty="0" smtClean="0"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500" b="1" dirty="0" smtClean="0">
                <a:latin typeface="Monotype Corsiva" pitchFamily="66" charset="0"/>
              </a:rPr>
              <a:t>Высадить рассаду в грунт, ухаживать за сеянцами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978" y="277531"/>
            <a:ext cx="10632356" cy="1179586"/>
          </a:xfrm>
          <a:prstGeom prst="roundRect">
            <a:avLst/>
          </a:prstGeom>
          <a:solidFill>
            <a:srgbClr val="AB0043">
              <a:alpha val="69804"/>
            </a:srgb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7103" tIns="48551" rIns="97103" bIns="48551" rtlCol="0" anchor="ctr"/>
          <a:lstStyle/>
          <a:p>
            <a:pPr algn="ctr"/>
            <a:endParaRPr lang="ru-RU"/>
          </a:p>
        </p:txBody>
      </p:sp>
      <p:sp>
        <p:nvSpPr>
          <p:cNvPr id="11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План реализации проекта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9" name="Текст 4"/>
          <p:cNvSpPr txBox="1">
            <a:spLocks/>
          </p:cNvSpPr>
          <p:nvPr/>
        </p:nvSpPr>
        <p:spPr bwMode="auto">
          <a:xfrm>
            <a:off x="7442618" y="1595896"/>
            <a:ext cx="3189707" cy="621399"/>
          </a:xfrm>
          <a:prstGeom prst="rect">
            <a:avLst/>
          </a:prstGeom>
          <a:solidFill>
            <a:srgbClr val="CC66FF"/>
          </a:solidFill>
          <a:ln w="952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7103" tIns="48551" rIns="97103" bIns="48551" numCol="1" anchor="b" anchorCtr="0" compatLnSpc="1">
            <a:prstTxWarp prst="textNoShape">
              <a:avLst/>
            </a:prstTxWarp>
          </a:bodyPr>
          <a:lstStyle/>
          <a:p>
            <a:pPr algn="ctr" defTabSz="971036">
              <a:spcBef>
                <a:spcPct val="20000"/>
              </a:spcBef>
              <a:defRPr/>
            </a:pPr>
            <a:endParaRPr lang="ru-RU" sz="25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 defTabSz="971036">
              <a:spcBef>
                <a:spcPct val="20000"/>
              </a:spcBef>
              <a:defRPr/>
            </a:pPr>
            <a:r>
              <a:rPr lang="ru-RU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87103" y="3191806"/>
            <a:ext cx="2835293" cy="2497949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7103" tIns="48551" rIns="97103" bIns="48551" rtlCol="0" anchor="ctr"/>
          <a:lstStyle/>
          <a:p>
            <a:pPr lvl="1">
              <a:buFont typeface="Wingdings" pitchFamily="2" charset="2"/>
              <a:buChar char="Ø"/>
            </a:pPr>
            <a:endParaRPr lang="ru-RU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ru-RU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Посеять семена</a:t>
            </a:r>
          </a:p>
          <a:p>
            <a:pPr lvl="1"/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Ухаживать за рассадой.</a:t>
            </a:r>
          </a:p>
          <a:p>
            <a:pPr>
              <a:buFont typeface="Wingdings" pitchFamily="2" charset="2"/>
              <a:buChar char="Ø"/>
            </a:pPr>
            <a:endParaRPr lang="ru-RU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Составить эскиз цветочной клумбы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578" y="2914255"/>
            <a:ext cx="10206991" cy="2497949"/>
          </a:xfrm>
        </p:spPr>
        <p:txBody>
          <a:bodyPr/>
          <a:lstStyle/>
          <a:p>
            <a:r>
              <a:rPr lang="ru-RU" sz="6400" dirty="0" smtClean="0">
                <a:solidFill>
                  <a:srgbClr val="FF0000"/>
                </a:solidFill>
              </a:rPr>
              <a:t>петуния</a:t>
            </a:r>
            <a:endParaRPr lang="ru-RU" sz="6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ольга\Desktop\картинки цветы\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" y="4"/>
            <a:ext cx="11341100" cy="699680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733795" y="5273402"/>
            <a:ext cx="4607314" cy="1387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03" tIns="48551" rIns="97103" bIns="48551" rtlCol="0" anchor="ctr"/>
          <a:lstStyle/>
          <a:p>
            <a:pPr algn="ctr"/>
            <a:r>
              <a:rPr lang="ru-RU" sz="6400" dirty="0" smtClean="0"/>
              <a:t>петуния</a:t>
            </a:r>
            <a:endParaRPr lang="ru-RU" sz="6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400" dirty="0" smtClean="0">
                <a:solidFill>
                  <a:srgbClr val="FF0000"/>
                </a:solidFill>
              </a:rPr>
              <a:t>Однолетние георгины</a:t>
            </a:r>
            <a:endParaRPr lang="ru-RU" sz="6400" dirty="0">
              <a:solidFill>
                <a:srgbClr val="FF0000"/>
              </a:solidFill>
            </a:endParaRPr>
          </a:p>
        </p:txBody>
      </p:sp>
      <p:pic>
        <p:nvPicPr>
          <p:cNvPr id="3" name="Picture 9" descr="C:\Users\ольга\Desktop\картинки цветы\CA8FPTGUCAZEBBKKCAVM353FCA8J5IL7CAN7WT60CAUN61FICASZOAUWCARJT89TCA6L7MDZCAB87183CA4KXSDDCAJ2RTYQCANDVD78CAL9USBACAFGL860CAGLEEFECA3RD00SCAXB5X0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" y="1353020"/>
            <a:ext cx="11341100" cy="5308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184" y="6"/>
            <a:ext cx="10206991" cy="1110192"/>
          </a:xfrm>
        </p:spPr>
        <p:txBody>
          <a:bodyPr/>
          <a:lstStyle/>
          <a:p>
            <a:r>
              <a:rPr lang="ru-RU" sz="6400" dirty="0" smtClean="0">
                <a:solidFill>
                  <a:schemeClr val="accent6">
                    <a:lumMod val="75000"/>
                  </a:schemeClr>
                </a:solidFill>
              </a:rPr>
              <a:t>астра</a:t>
            </a:r>
            <a:endParaRPr lang="ru-RU" sz="6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 descr="C:\Users\ольга\Desktop\картинки цветы\CA3BPFWRCAV8EY4ACA46NIIQCA2C6Z0FCAO2EW7QCAYJAW1ZCAAM1Q9WCAHFW03WCA06IMLGCAE3SQBPCAUG2GLECA0P9KM3CA3KI8ZYCAOWUGN4CA0FR26UCAWMW6M8CAH7J93XCAODZM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" y="1457119"/>
            <a:ext cx="11341100" cy="52040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бархатцы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328" y="6"/>
            <a:ext cx="11368434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733795" y="5204040"/>
            <a:ext cx="4607314" cy="888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03" tIns="48551" rIns="97103" bIns="48551" rtlCol="0" anchor="ctr"/>
          <a:lstStyle/>
          <a:p>
            <a:pPr algn="ctr"/>
            <a:r>
              <a:rPr lang="ru-RU" sz="6400" dirty="0" smtClean="0"/>
              <a:t>бархатцы</a:t>
            </a:r>
            <a:endParaRPr lang="ru-RU" sz="6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бальзамин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" y="-160965"/>
            <a:ext cx="11341100" cy="682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" y="5550978"/>
            <a:ext cx="5316139" cy="888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03" tIns="48551" rIns="97103" bIns="48551" rtlCol="0" anchor="ctr"/>
          <a:lstStyle/>
          <a:p>
            <a:pPr algn="ctr"/>
            <a:r>
              <a:rPr lang="ru-RU" sz="6400" dirty="0" smtClean="0">
                <a:solidFill>
                  <a:schemeClr val="accent6">
                    <a:lumMod val="50000"/>
                  </a:schemeClr>
                </a:solidFill>
              </a:rPr>
              <a:t>бальзамин</a:t>
            </a:r>
            <a:endParaRPr lang="ru-RU" sz="6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400" dirty="0" err="1" smtClean="0">
                <a:solidFill>
                  <a:schemeClr val="accent6">
                    <a:lumMod val="50000"/>
                  </a:schemeClr>
                </a:solidFill>
              </a:rPr>
              <a:t>лаватера</a:t>
            </a:r>
            <a:endParaRPr lang="ru-RU" sz="6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ольга\Desktop\картинки цветы\CABECJ6FCA4Q0G71CAO2MA2FCATLXFA6CA8FE9H9CAKKQMNHCA3MNACOCAARAM22CA24WA40CAHNQQNWCA4M22E0CA7CJE8WCASDTNN1CAYNRZUQCA2PCUCKCAIY5QBQCAPPL0S3CANPOH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" y="1526513"/>
            <a:ext cx="11670729" cy="5134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</TotalTime>
  <Words>224</Words>
  <Application>Microsoft Office PowerPoint</Application>
  <PresentationFormat>Произвольный</PresentationFormat>
  <Paragraphs>66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Spring</vt:lpstr>
      <vt:lpstr>Document</vt:lpstr>
      <vt:lpstr>Слайд 1</vt:lpstr>
      <vt:lpstr>Проблемный    вопрос   проекта:       В чем искусство выращивания цветов  ?</vt:lpstr>
      <vt:lpstr>План реализации проекта</vt:lpstr>
      <vt:lpstr>петуния</vt:lpstr>
      <vt:lpstr>Однолетние георгины</vt:lpstr>
      <vt:lpstr>астра</vt:lpstr>
      <vt:lpstr>бархатцы</vt:lpstr>
      <vt:lpstr>бальзамин</vt:lpstr>
      <vt:lpstr>лаватера</vt:lpstr>
      <vt:lpstr> Агератум мексиканский       синий  </vt:lpstr>
      <vt:lpstr>Развитие цветка из семени</vt:lpstr>
      <vt:lpstr>Слайд 12</vt:lpstr>
      <vt:lpstr>Эскиз будущей клумбы</vt:lpstr>
      <vt:lpstr> В результате работы над проектом мы научились:  </vt:lpstr>
      <vt:lpstr>Слайд 15</vt:lpstr>
      <vt:lpstr>Благодарим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</dc:title>
  <dc:creator>COMP</dc:creator>
  <cp:lastModifiedBy>ольга</cp:lastModifiedBy>
  <cp:revision>100</cp:revision>
  <dcterms:created xsi:type="dcterms:W3CDTF">2010-03-30T08:17:02Z</dcterms:created>
  <dcterms:modified xsi:type="dcterms:W3CDTF">2012-04-26T20:44:39Z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TC300053431049</vt:lpwstr>
  </property>
</Properties>
</file>